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1">
          <p15:clr>
            <a:srgbClr val="A4A3A4"/>
          </p15:clr>
        </p15:guide>
        <p15:guide id="2" orient="horz" pos="292">
          <p15:clr>
            <a:srgbClr val="A4A3A4"/>
          </p15:clr>
        </p15:guide>
        <p15:guide id="3" pos="5478">
          <p15:clr>
            <a:srgbClr val="A4A3A4"/>
          </p15:clr>
        </p15:guide>
        <p15:guide id="4" pos="300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798" y="84"/>
      </p:cViewPr>
      <p:guideLst>
        <p:guide orient="horz" pos="4041"/>
        <p:guide orient="horz" pos="292"/>
        <p:guide pos="5478"/>
        <p:guide pos="3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468313" y="5711825"/>
            <a:ext cx="822007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462666" y="5684838"/>
            <a:ext cx="8257074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9916" tIns="54958" rIns="109916" bIns="54958" anchor="ctr"/>
          <a:lstStyle/>
          <a:p>
            <a:pPr algn="ctr" defTabSz="636588" eaLnBrk="0" hangingPunct="0"/>
            <a:r>
              <a:rPr lang="en-US" sz="2000" b="1" dirty="0">
                <a:solidFill>
                  <a:schemeClr val="bg1"/>
                </a:solidFill>
              </a:rPr>
              <a:t>Name of Project   </a:t>
            </a:r>
            <a:r>
              <a:rPr lang="en-US" sz="2000" b="1" dirty="0">
                <a:solidFill>
                  <a:schemeClr val="bg1"/>
                </a:solidFill>
                <a:cs typeface="Arial" charset="0"/>
              </a:rPr>
              <a:t>□   </a:t>
            </a:r>
            <a:r>
              <a:rPr lang="en-US" sz="2000" b="1" dirty="0">
                <a:solidFill>
                  <a:schemeClr val="bg1"/>
                </a:solidFill>
              </a:rPr>
              <a:t>Name of Architecture Firm</a:t>
            </a:r>
            <a:r>
              <a:rPr lang="en-US" sz="2000" dirty="0"/>
              <a:t> </a:t>
            </a:r>
            <a:endParaRPr lang="en-US" sz="2000" b="1" dirty="0">
              <a:solidFill>
                <a:schemeClr val="bg1"/>
              </a:solidFill>
            </a:endParaRPr>
          </a:p>
          <a:p>
            <a:pPr algn="ctr" defTabSz="636588" eaLnBrk="0" hangingPunct="0"/>
            <a:r>
              <a:rPr lang="en-US" sz="2000" b="1" dirty="0">
                <a:solidFill>
                  <a:schemeClr val="bg1"/>
                </a:solidFill>
              </a:rPr>
              <a:t>Location (City, State)   </a:t>
            </a:r>
            <a:r>
              <a:rPr lang="en-US" sz="2000" b="1" dirty="0">
                <a:solidFill>
                  <a:schemeClr val="bg1"/>
                </a:solidFill>
                <a:cs typeface="Arial" charset="0"/>
              </a:rPr>
              <a:t>□   </a:t>
            </a:r>
            <a:r>
              <a:rPr lang="en-US" sz="2000" b="1" dirty="0">
                <a:solidFill>
                  <a:schemeClr val="bg1"/>
                </a:solidFill>
              </a:rPr>
              <a:t>Name of Contractor</a:t>
            </a: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270640" y="2622550"/>
            <a:ext cx="8679529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9916" tIns="54958" rIns="109916" bIns="54958" anchor="ctr"/>
          <a:lstStyle/>
          <a:p>
            <a:pPr algn="ctr" defTabSz="636588" eaLnBrk="0" hangingPunct="0"/>
            <a:r>
              <a:rPr lang="en-US" sz="2000" b="1" dirty="0">
                <a:solidFill>
                  <a:schemeClr val="bg1"/>
                </a:solidFill>
              </a:rPr>
              <a:t>[ REMOVE THIS TITLE and INSERT PROJECT IMAGE HERE 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338513" y="2814638"/>
            <a:ext cx="246538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US" sz="6000" b="1" dirty="0">
                <a:solidFill>
                  <a:schemeClr val="bg1"/>
                </a:solidFill>
              </a:rPr>
              <a:t>AB-00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171575" y="2622550"/>
            <a:ext cx="679926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9916" tIns="54958" rIns="109916" bIns="54958" anchor="ctr"/>
          <a:lstStyle/>
          <a:p>
            <a:pPr algn="ctr" defTabSz="636588" eaLnBrk="0" hangingPunct="0"/>
            <a:r>
              <a:rPr lang="en-US" sz="2000" b="1">
                <a:solidFill>
                  <a:schemeClr val="bg1"/>
                </a:solidFill>
              </a:rPr>
              <a:t>[ INSERT FIRST DRAWING OR PHOTO HERE 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A1F39955B8CF47A72DEDA1AB5EE9CA" ma:contentTypeVersion="12" ma:contentTypeDescription="Create a new document." ma:contentTypeScope="" ma:versionID="7ebb6222c15a4d1a91660eadb4de49ac">
  <xsd:schema xmlns:xsd="http://www.w3.org/2001/XMLSchema" xmlns:xs="http://www.w3.org/2001/XMLSchema" xmlns:p="http://schemas.microsoft.com/office/2006/metadata/properties" xmlns:ns2="6e7f7147-ce43-47b9-9e18-18a2ce2a2d66" xmlns:ns3="3e380532-1000-4a4a-8377-4ebba253fe4b" targetNamespace="http://schemas.microsoft.com/office/2006/metadata/properties" ma:root="true" ma:fieldsID="2e92b050462817c26e3e4c0f1c07a486" ns2:_="" ns3:_="">
    <xsd:import namespace="6e7f7147-ce43-47b9-9e18-18a2ce2a2d66"/>
    <xsd:import namespace="3e380532-1000-4a4a-8377-4ebba253fe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7f7147-ce43-47b9-9e18-18a2ce2a2d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085fad5-670f-4307-9ec5-a156ade24fc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380532-1000-4a4a-8377-4ebba253fe4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9fc5924-a289-488e-a7a4-8e8b01f62c5a}" ma:internalName="TaxCatchAll" ma:showField="CatchAllData" ma:web="3e380532-1000-4a4a-8377-4ebba253fe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380532-1000-4a4a-8377-4ebba253fe4b" xsi:nil="true"/>
    <lcf76f155ced4ddcb4097134ff3c332f xmlns="6e7f7147-ce43-47b9-9e18-18a2ce2a2d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FF7CB13-1361-4667-8F0E-6C225CDF1AE6}"/>
</file>

<file path=customXml/itemProps2.xml><?xml version="1.0" encoding="utf-8"?>
<ds:datastoreItem xmlns:ds="http://schemas.openxmlformats.org/officeDocument/2006/customXml" ds:itemID="{5CD87937-3157-4ED3-9CDA-84899EC3B4C5}"/>
</file>

<file path=customXml/itemProps3.xml><?xml version="1.0" encoding="utf-8"?>
<ds:datastoreItem xmlns:ds="http://schemas.openxmlformats.org/officeDocument/2006/customXml" ds:itemID="{41F90F62-362A-4860-A30D-9758999DF503}"/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37</Words>
  <Application>Microsoft Office PowerPoint</Application>
  <PresentationFormat>On-screen Show (4:3)</PresentationFormat>
  <Paragraphs>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Mackey Mitchell Associates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Mid-Missouri Design Awards - Built</dc:title>
  <dc:creator>AIA Mid-Missouri</dc:creator>
  <cp:lastModifiedBy>Martha John</cp:lastModifiedBy>
  <cp:revision>32</cp:revision>
  <dcterms:created xsi:type="dcterms:W3CDTF">2003-05-12T18:21:43Z</dcterms:created>
  <dcterms:modified xsi:type="dcterms:W3CDTF">2023-08-04T00:13:14Z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0x01010072A1F39955B8CF47A72DEDA1AB5EE9CA</vt:lpwstr>
  </property>
  <property fmtid="{D5CDD505-2E9C-101B-9397-08002B2CF9AE}" pid="3" name="MediaServiceImageTags">
    <vt:lpwstr/>
  </property>
</Properties>
</file>